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6"/>
  </p:notesMasterIdLst>
  <p:handoutMasterIdLst>
    <p:handoutMasterId r:id="rId27"/>
  </p:handoutMasterIdLst>
  <p:sldIdLst>
    <p:sldId id="259" r:id="rId3"/>
    <p:sldId id="262" r:id="rId4"/>
    <p:sldId id="269" r:id="rId5"/>
    <p:sldId id="313" r:id="rId6"/>
    <p:sldId id="305" r:id="rId7"/>
    <p:sldId id="1734" r:id="rId8"/>
    <p:sldId id="309" r:id="rId9"/>
    <p:sldId id="310" r:id="rId10"/>
    <p:sldId id="306" r:id="rId11"/>
    <p:sldId id="314" r:id="rId12"/>
    <p:sldId id="312" r:id="rId13"/>
    <p:sldId id="279" r:id="rId14"/>
    <p:sldId id="1731" r:id="rId15"/>
    <p:sldId id="1732" r:id="rId16"/>
    <p:sldId id="1751" r:id="rId17"/>
    <p:sldId id="307" r:id="rId18"/>
    <p:sldId id="1746" r:id="rId19"/>
    <p:sldId id="1747" r:id="rId20"/>
    <p:sldId id="1748" r:id="rId21"/>
    <p:sldId id="1749" r:id="rId22"/>
    <p:sldId id="1750" r:id="rId23"/>
    <p:sldId id="311" r:id="rId24"/>
    <p:sldId id="260" r:id="rId25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>
          <p15:clr>
            <a:srgbClr val="A4A3A4"/>
          </p15:clr>
        </p15:guide>
        <p15:guide id="2" orient="horz" pos="1003">
          <p15:clr>
            <a:srgbClr val="A4A3A4"/>
          </p15:clr>
        </p15:guide>
        <p15:guide id="3" orient="horz" pos="150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pos="2128">
          <p15:clr>
            <a:srgbClr val="A4A3A4"/>
          </p15:clr>
        </p15:guide>
        <p15:guide id="6" pos="4067">
          <p15:clr>
            <a:srgbClr val="A4A3A4"/>
          </p15:clr>
        </p15:guide>
        <p15:guide id="7" pos="5972">
          <p15:clr>
            <a:srgbClr val="A4A3A4"/>
          </p15:clr>
        </p15:guide>
        <p15:guide id="8" pos="5292">
          <p15:clr>
            <a:srgbClr val="A4A3A4"/>
          </p15:clr>
        </p15:guide>
        <p15:guide id="9" pos="22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667" y="53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 cstate="print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​</a:t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 cstate="print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inews.qq.com/newsqa/v1/query/inner/publish/modules/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疫情物资供求互助管理系统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t>2022年6月3日</a:t>
            </a:fld>
            <a:endParaRPr lang="zh-CN" altLang="en-US" dirty="0"/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78BCC727-EB65-5D41-447F-434018A96A9A}"/>
              </a:ext>
            </a:extLst>
          </p:cNvPr>
          <p:cNvSpPr txBox="1">
            <a:spLocks/>
          </p:cNvSpPr>
          <p:nvPr/>
        </p:nvSpPr>
        <p:spPr>
          <a:xfrm>
            <a:off x="3600621" y="4261468"/>
            <a:ext cx="4990757" cy="59848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小组成员：张鹏、刘梦豪、钱弘一、李若骐、庞渝昊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网站功能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2096529"/>
            <a:ext cx="3495925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查看疫情动态数据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570309" y="2096529"/>
            <a:ext cx="3495925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方便的物资管理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6320" y="2069068"/>
            <a:ext cx="3495925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求助与搜索机制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546728" y="2942856"/>
            <a:ext cx="3081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爬取腾讯疫情数据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2"/>
              </a:rPr>
              <a:t>https://api.inews.qq.com/newsqa/v1/query/inner/publish/modules/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获得每日疫情数据进行图表绘制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69481" y="2942856"/>
            <a:ext cx="3001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物资管理功能提供了出入库信息管理以及仓库物资管理，可以上传和删除相关内容。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656320" y="2942856"/>
            <a:ext cx="2858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</a:t>
            </a:r>
            <a:r>
              <a:rPr lang="zh-CN" altLang="en-US" dirty="0"/>
              <a:t>用户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可以通过求助列表来进行提交物资求助，并且每个界面可以进行搜索。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数据结构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29" y="809656"/>
            <a:ext cx="8767741" cy="5461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技术核心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2900" y="5396496"/>
            <a:ext cx="11849100" cy="39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335149" y="1566912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69745" y="2093322"/>
            <a:ext cx="462699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Django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是一个开放源代码的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应用框架，由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写成。  可以方便、快捷地创建高品质、易维护、数据库驱动的应用程序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853678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技术核心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407567" y="1598003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46728" y="2821383"/>
            <a:ext cx="3035306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爬取疫情数据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453757" y="2661272"/>
            <a:ext cx="3495925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分离开发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719203" y="2679814"/>
            <a:ext cx="2427530" cy="171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自带的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sqlite3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文本框 5"/>
          <p:cNvSpPr txBox="1"/>
          <p:nvPr/>
        </p:nvSpPr>
        <p:spPr>
          <a:xfrm>
            <a:off x="4569481" y="2942856"/>
            <a:ext cx="300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技术核心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069239" y="2672228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230580" y="282609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700083" y="2672228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861424" y="2826096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751325" y="4469521"/>
            <a:ext cx="3874348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4981050" y="448559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651262" y="448559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AB4170-0437-2325-6DFC-69A0DCC3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29" y="2926704"/>
            <a:ext cx="2826481" cy="16280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DC0BE6-8617-3691-D2D7-529E90B8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9" y="2945669"/>
            <a:ext cx="3083282" cy="1609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技术核心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407567" y="1598003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8736" y="2821383"/>
            <a:ext cx="2773298" cy="11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使用了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Axios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实现</a:t>
            </a: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跨域处理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88217" y="2851343"/>
            <a:ext cx="2942867" cy="10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vue2+element-ui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完成前端界面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719203" y="2679814"/>
            <a:ext cx="2427530" cy="171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echarts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库完成图表绘制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文本框 5"/>
          <p:cNvSpPr txBox="1"/>
          <p:nvPr/>
        </p:nvSpPr>
        <p:spPr>
          <a:xfrm>
            <a:off x="4569481" y="2942856"/>
            <a:ext cx="300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整体风格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70275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8437" r="2847"/>
          <a:stretch>
            <a:fillRect/>
          </a:stretch>
        </p:blipFill>
        <p:spPr>
          <a:xfrm>
            <a:off x="1174750" y="2824480"/>
            <a:ext cx="6294120" cy="2859405"/>
          </a:xfrm>
          <a:prstGeom prst="snipRoundRect">
            <a:avLst>
              <a:gd name="adj1" fmla="val 15685"/>
              <a:gd name="adj2" fmla="val 50000"/>
            </a:avLst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7885" t="10569" r="22798" b="6604"/>
          <a:stretch>
            <a:fillRect/>
          </a:stretch>
        </p:blipFill>
        <p:spPr>
          <a:xfrm>
            <a:off x="6064885" y="1383030"/>
            <a:ext cx="4184650" cy="2804795"/>
          </a:xfrm>
          <a:prstGeom prst="ellipse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29460" y="1819910"/>
            <a:ext cx="353822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整体选用蓝白色风格，外观简洁轻松。</a:t>
            </a:r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468870" y="4279265"/>
            <a:ext cx="378142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sym typeface="+mn-ea"/>
              </a:rPr>
              <a:t>另外，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  <a:sym typeface="+mn-ea"/>
              </a:rPr>
              <a:t>对于关键信息使用明显颜色更加吸引注意。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系统目录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1333"/>
          <a:stretch>
            <a:fillRect/>
          </a:stretch>
        </p:blipFill>
        <p:spPr>
          <a:xfrm>
            <a:off x="1725295" y="1806575"/>
            <a:ext cx="1761490" cy="375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810" y="1812925"/>
            <a:ext cx="1815465" cy="2307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93205" y="2087245"/>
            <a:ext cx="42411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左右两图分别是管理员界面和用户界面。</a:t>
            </a:r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Regular"/>
              <a:ea typeface="思源黑体 Regular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相比之下，管理员界面多出了用户管理、物资管理、出入库记录管理，可以更好管理用户物资等等。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系统首页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70275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2155190"/>
            <a:ext cx="6948805" cy="33102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9945" y="1714500"/>
            <a:ext cx="254762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首页包含主题元素，吸引用户。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展示了当前疫情现状，实时更新，折线图条形图变化更直观，并附上战疫图片轮播。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项目背景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项目目标</a:t>
            </a:r>
          </a:p>
        </p:txBody>
      </p:sp>
      <p:sp>
        <p:nvSpPr>
          <p:cNvPr id="71" name="矩形 70"/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功能介绍</a:t>
            </a:r>
          </a:p>
        </p:txBody>
      </p:sp>
      <p:sp>
        <p:nvSpPr>
          <p:cNvPr id="72" name="矩形 71"/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项目展示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表格设计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70275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8839835" y="1778000"/>
            <a:ext cx="19939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以用户管理界面为例。设置信息查询栏，方便使用；并在每行后设置对本行数据进行相应操作的按钮。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5" y="2101850"/>
            <a:ext cx="7531735" cy="35820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9811" y="1591628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弹窗设计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文本框 7"/>
          <p:cNvSpPr txBox="1"/>
          <p:nvPr/>
        </p:nvSpPr>
        <p:spPr>
          <a:xfrm>
            <a:off x="6593205" y="2244725"/>
            <a:ext cx="42411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以物资管理为例。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弹窗设计主要包含输入文本框、滚轮选项、日历表格等。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Regular"/>
                <a:ea typeface="思源黑体 Regular"/>
              </a:rPr>
              <a:t>理念是简单方便，一目了然。</a:t>
            </a:r>
          </a:p>
        </p:txBody>
      </p:sp>
      <p:pic>
        <p:nvPicPr>
          <p:cNvPr id="17" name="图片 16" descr="933266dadd4c536117b9702eda9e7a4"/>
          <p:cNvPicPr>
            <a:picLocks noChangeAspect="1"/>
          </p:cNvPicPr>
          <p:nvPr/>
        </p:nvPicPr>
        <p:blipFill>
          <a:blip r:embed="rId2"/>
          <a:srcRect l="13110" t="19333" r="56858" b="70688"/>
          <a:stretch>
            <a:fillRect/>
          </a:stretch>
        </p:blipFill>
        <p:spPr>
          <a:xfrm>
            <a:off x="1514475" y="1945005"/>
            <a:ext cx="4429125" cy="749935"/>
          </a:xfrm>
          <a:prstGeom prst="rect">
            <a:avLst/>
          </a:prstGeom>
        </p:spPr>
      </p:pic>
      <p:pic>
        <p:nvPicPr>
          <p:cNvPr id="18" name="图片 17" descr="7183144be89a9c52cb18987bc02528a"/>
          <p:cNvPicPr>
            <a:picLocks noChangeAspect="1"/>
          </p:cNvPicPr>
          <p:nvPr/>
        </p:nvPicPr>
        <p:blipFill>
          <a:blip r:embed="rId3"/>
          <a:srcRect l="15207" t="28214" r="56416" b="40947"/>
          <a:stretch>
            <a:fillRect/>
          </a:stretch>
        </p:blipFill>
        <p:spPr>
          <a:xfrm>
            <a:off x="1176020" y="2842895"/>
            <a:ext cx="2989580" cy="1596390"/>
          </a:xfrm>
          <a:prstGeom prst="rect">
            <a:avLst/>
          </a:prstGeom>
        </p:spPr>
      </p:pic>
      <p:pic>
        <p:nvPicPr>
          <p:cNvPr id="19" name="图片 18" descr="2d7362a333ee42a1788ba4f15663a3f"/>
          <p:cNvPicPr>
            <a:picLocks noChangeAspect="1"/>
          </p:cNvPicPr>
          <p:nvPr/>
        </p:nvPicPr>
        <p:blipFill>
          <a:blip r:embed="rId4"/>
          <a:srcRect l="43063" t="34872" r="24206" b="8031"/>
          <a:stretch>
            <a:fillRect/>
          </a:stretch>
        </p:blipFill>
        <p:spPr>
          <a:xfrm>
            <a:off x="3105785" y="3616325"/>
            <a:ext cx="2289175" cy="19005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项目展示</a:t>
            </a:r>
          </a:p>
        </p:txBody>
      </p:sp>
      <p:pic>
        <p:nvPicPr>
          <p:cNvPr id="2" name="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302" y="900823"/>
            <a:ext cx="10512924" cy="591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1645600"/>
            <a:ext cx="8694263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随着疫情的爆发，封控管理下，生活物资供不应求，本着团结一致，互相帮助的意愿，来自四面八方的应急物资相继送到。</a:t>
            </a:r>
          </a:p>
          <a:p>
            <a:pPr>
              <a:lnSpc>
                <a:spcPct val="130000"/>
              </a:lnSpc>
            </a:pPr>
            <a:endParaRPr lang="zh-CN" altLang="en-US" sz="24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但是，庞大的数量只靠人工进行管理分配，难免会有疏忽。包括应急物资的出入库、统计、管理等。</a:t>
            </a:r>
          </a:p>
          <a:p>
            <a:pPr>
              <a:lnSpc>
                <a:spcPct val="130000"/>
              </a:lnSpc>
            </a:pPr>
            <a:endParaRPr lang="zh-CN" altLang="en-US" sz="24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>
              <a:lnSpc>
                <a:spcPct val="130000"/>
              </a:lnSpc>
            </a:pPr>
            <a:r>
              <a:rPr lang="zh-CN" altLang="en-US" sz="2400" b="0" i="0" dirty="0">
                <a:solidFill>
                  <a:srgbClr val="191919"/>
                </a:solidFill>
                <a:effectLst/>
                <a:latin typeface="PingFang SC"/>
              </a:rPr>
              <a:t>仅靠人力去管理难度很大，于是我们设想，通过应急物资管理应用程序进行系统管理</a:t>
            </a:r>
            <a:r>
              <a:rPr lang="zh-CN" altLang="en-US" sz="2400" dirty="0">
                <a:solidFill>
                  <a:srgbClr val="191919"/>
                </a:solidFill>
                <a:latin typeface="PingFang SC"/>
              </a:rPr>
              <a:t>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项目目标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367713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546728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424" y="2096529"/>
            <a:ext cx="3495925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疫情数据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308181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4487196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8248650" y="1617105"/>
            <a:ext cx="3575637" cy="396454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8427665" y="17220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247718" y="2149371"/>
            <a:ext cx="3495925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用户物资管理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6321" y="2069068"/>
            <a:ext cx="2858366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求助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ight-quote-sign_36811"/>
          <p:cNvSpPr>
            <a:spLocks noChangeAspect="1"/>
          </p:cNvSpPr>
          <p:nvPr/>
        </p:nvSpPr>
        <p:spPr bwMode="auto">
          <a:xfrm>
            <a:off x="115146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" name="right-quote-sign_36811"/>
          <p:cNvSpPr>
            <a:spLocks noChangeAspect="1"/>
          </p:cNvSpPr>
          <p:nvPr/>
        </p:nvSpPr>
        <p:spPr bwMode="auto">
          <a:xfrm>
            <a:off x="757133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right-quote-sign_36811"/>
          <p:cNvSpPr>
            <a:spLocks noChangeAspect="1"/>
          </p:cNvSpPr>
          <p:nvPr/>
        </p:nvSpPr>
        <p:spPr bwMode="auto">
          <a:xfrm>
            <a:off x="3627986" y="535375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框 4"/>
          <p:cNvSpPr txBox="1"/>
          <p:nvPr/>
        </p:nvSpPr>
        <p:spPr>
          <a:xfrm>
            <a:off x="546728" y="2942856"/>
            <a:ext cx="3081258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开发一个物资管理系统，实现资源的最大化利用，帮助用户解决资源的需求。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同时可以实时更新目前的疫情情况。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8830" y="2939093"/>
            <a:ext cx="331433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管理员可以实现物资的入库出库和详细操作记录。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管理员可以对普通用户进行管理。</a:t>
            </a: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用户可以申请对物资进行供应和修改自我信息。</a:t>
            </a:r>
          </a:p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6320" y="2942856"/>
            <a:ext cx="285836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普通用户可以发布自己的求助信息，以让其他用户或管理员即使发现，针对解决。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627600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725143" y="2235200"/>
            <a:ext cx="3894607" cy="235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由刘梦豪、钱弘一负责，主要配合后端同学完成对网站页面的设计，排版，美化功能；使网站易于浏览，阅读，使用。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2821" y="2235200"/>
            <a:ext cx="3894607" cy="241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由张鹏、李若骐、庞渝昊负责，主要实现了网站的多种功能，如登录、页面展示、出入库提交、信息搜索等。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/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/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合作方法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45" y="3192332"/>
            <a:ext cx="8347927" cy="21661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6845" y="1582698"/>
            <a:ext cx="8694263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通过腾讯会议定时组会，微信进行线上交流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进行代码管理与版本控制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项目地址：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https://github.com/cocoa2chino/our-project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/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/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ZDBiMjFjMmJiMTFiMGVmZDhlMjZjZDBiZDE3YWNjODk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655</Words>
  <Application>Microsoft Office PowerPoint</Application>
  <PresentationFormat>宽屏</PresentationFormat>
  <Paragraphs>86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PingFang SC</vt:lpstr>
      <vt:lpstr>等线</vt:lpstr>
      <vt:lpstr>黑体</vt:lpstr>
      <vt:lpstr>思源黑体 Regular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1_OfficePLUS</vt:lpstr>
      <vt:lpstr>疫情物资供求互助管理系统</vt:lpstr>
      <vt:lpstr>PowerPoint 演示文稿</vt:lpstr>
      <vt:lpstr>项目背景</vt:lpstr>
      <vt:lpstr>PowerPoint 演示文稿</vt:lpstr>
      <vt:lpstr>项目目标</vt:lpstr>
      <vt:lpstr>PowerPoint 演示文稿</vt:lpstr>
      <vt:lpstr>PowerPoint 演示文稿</vt:lpstr>
      <vt:lpstr>PowerPoint 演示文稿</vt:lpstr>
      <vt:lpstr>功能介绍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张 鹏</cp:lastModifiedBy>
  <cp:revision>138</cp:revision>
  <dcterms:created xsi:type="dcterms:W3CDTF">2019-01-23T14:14:00Z</dcterms:created>
  <dcterms:modified xsi:type="dcterms:W3CDTF">2022-06-03T03:16:37Z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147D969CD01B463D877B5E2BF4157EBC</vt:lpwstr>
  </property>
  <property fmtid="{D5CDD505-2E9C-101B-9397-08002B2CF9AE}" pid="12" name="KSOProductBuildVer">
    <vt:lpwstr>2052-11.1.0.11744</vt:lpwstr>
  </property>
</Properties>
</file>